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0" r:id="rId1"/>
  </p:sldMasterIdLst>
  <p:sldIdLst>
    <p:sldId id="256" r:id="rId2"/>
    <p:sldId id="263" r:id="rId3"/>
    <p:sldId id="265" r:id="rId4"/>
    <p:sldId id="262" r:id="rId5"/>
    <p:sldId id="264" r:id="rId6"/>
    <p:sldId id="267" r:id="rId7"/>
    <p:sldId id="268" r:id="rId8"/>
    <p:sldId id="269" r:id="rId9"/>
    <p:sldId id="270" r:id="rId10"/>
    <p:sldId id="266" r:id="rId11"/>
    <p:sldId id="26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9124A-5ABA-4CBD-AC25-69163082AC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8263340-C330-489B-B260-7FDAEE53D5BF}">
      <dgm:prSet phldrT="[טקסט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he-IL" dirty="0">
              <a:latin typeface="Narkisim" pitchFamily="34" charset="-79"/>
              <a:cs typeface="Narkisim" pitchFamily="34" charset="-79"/>
            </a:rPr>
            <a:t>דומם</a:t>
          </a:r>
        </a:p>
      </dgm:t>
    </dgm:pt>
    <dgm:pt modelId="{FFAD72F0-5BD2-4F09-818B-FD820B07DC00}" type="parTrans" cxnId="{38E87057-1F39-4352-BD0E-11E7929249E0}">
      <dgm:prSet/>
      <dgm:spPr/>
      <dgm:t>
        <a:bodyPr/>
        <a:lstStyle/>
        <a:p>
          <a:pPr rtl="1"/>
          <a:endParaRPr lang="he-IL"/>
        </a:p>
      </dgm:t>
    </dgm:pt>
    <dgm:pt modelId="{1E04196F-7AA0-4F0C-AA60-9CD575E62E6D}" type="sibTrans" cxnId="{38E87057-1F39-4352-BD0E-11E7929249E0}">
      <dgm:prSet/>
      <dgm:spPr/>
      <dgm:t>
        <a:bodyPr/>
        <a:lstStyle/>
        <a:p>
          <a:pPr rtl="1"/>
          <a:endParaRPr lang="he-IL"/>
        </a:p>
      </dgm:t>
    </dgm:pt>
    <dgm:pt modelId="{99C387F4-7979-4E6F-9618-54B7BA7F0F1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he-IL" dirty="0">
              <a:latin typeface="Narkisim" pitchFamily="34" charset="-79"/>
              <a:cs typeface="Narkisim" pitchFamily="34" charset="-79"/>
            </a:rPr>
            <a:t>חי</a:t>
          </a:r>
        </a:p>
      </dgm:t>
    </dgm:pt>
    <dgm:pt modelId="{55D767D1-0605-4DDC-AC9B-87EF844917C2}" type="parTrans" cxnId="{B032D65A-6F0F-4249-861C-58166E0F3799}">
      <dgm:prSet/>
      <dgm:spPr/>
      <dgm:t>
        <a:bodyPr/>
        <a:lstStyle/>
        <a:p>
          <a:pPr rtl="1"/>
          <a:endParaRPr lang="he-IL"/>
        </a:p>
      </dgm:t>
    </dgm:pt>
    <dgm:pt modelId="{31381B0D-531A-41CC-B8CA-C8A5D272EEB6}" type="sibTrans" cxnId="{B032D65A-6F0F-4249-861C-58166E0F3799}">
      <dgm:prSet/>
      <dgm:spPr/>
      <dgm:t>
        <a:bodyPr/>
        <a:lstStyle/>
        <a:p>
          <a:pPr rtl="1"/>
          <a:endParaRPr lang="he-IL"/>
        </a:p>
      </dgm:t>
    </dgm:pt>
    <dgm:pt modelId="{53C25078-9415-48E9-8296-5C51A67C4201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he-IL" dirty="0">
              <a:latin typeface="Narkisim" pitchFamily="34" charset="-79"/>
              <a:cs typeface="Narkisim" pitchFamily="34" charset="-79"/>
            </a:rPr>
            <a:t>צומח</a:t>
          </a:r>
        </a:p>
      </dgm:t>
    </dgm:pt>
    <dgm:pt modelId="{9EFC4C61-4A1B-4340-91D0-26AB0A7491CD}" type="parTrans" cxnId="{57E27356-1D55-4E3A-AF32-D0AA3D5199DB}">
      <dgm:prSet/>
      <dgm:spPr/>
      <dgm:t>
        <a:bodyPr/>
        <a:lstStyle/>
        <a:p>
          <a:pPr rtl="1"/>
          <a:endParaRPr lang="he-IL"/>
        </a:p>
      </dgm:t>
    </dgm:pt>
    <dgm:pt modelId="{831CB160-7BCA-4834-AA19-367F1154B634}" type="sibTrans" cxnId="{57E27356-1D55-4E3A-AF32-D0AA3D5199DB}">
      <dgm:prSet/>
      <dgm:spPr/>
      <dgm:t>
        <a:bodyPr/>
        <a:lstStyle/>
        <a:p>
          <a:pPr rtl="1"/>
          <a:endParaRPr lang="he-IL"/>
        </a:p>
      </dgm:t>
    </dgm:pt>
    <dgm:pt modelId="{AE3B130D-233E-4294-993D-5D4A485B6CA5}" type="pres">
      <dgm:prSet presAssocID="{0079124A-5ABA-4CBD-AC25-69163082AC5D}" presName="CompostProcess" presStyleCnt="0">
        <dgm:presLayoutVars>
          <dgm:dir/>
          <dgm:resizeHandles val="exact"/>
        </dgm:presLayoutVars>
      </dgm:prSet>
      <dgm:spPr/>
    </dgm:pt>
    <dgm:pt modelId="{4E9A2BF1-921D-4EE0-8685-EBF061AA73C0}" type="pres">
      <dgm:prSet presAssocID="{0079124A-5ABA-4CBD-AC25-69163082AC5D}" presName="arrow" presStyleLbl="bgShp" presStyleIdx="0" presStyleCnt="1" custScaleY="47477" custLinFactNeighborX="5180" custLinFactNeighborY="-32670"/>
      <dgm:spPr>
        <a:scene3d>
          <a:camera prst="orthographicFront">
            <a:rot lat="0" lon="10800000" rev="0"/>
          </a:camera>
          <a:lightRig rig="threePt" dir="t"/>
        </a:scene3d>
      </dgm:spPr>
    </dgm:pt>
    <dgm:pt modelId="{52645489-E916-4099-A10E-123AF1A20237}" type="pres">
      <dgm:prSet presAssocID="{0079124A-5ABA-4CBD-AC25-69163082AC5D}" presName="linearProcess" presStyleCnt="0"/>
      <dgm:spPr/>
    </dgm:pt>
    <dgm:pt modelId="{895AE4DA-2F46-48F6-B354-CA16A2DA8554}" type="pres">
      <dgm:prSet presAssocID="{99C387F4-7979-4E6F-9618-54B7BA7F0F10}" presName="textNode" presStyleLbl="node1" presStyleIdx="0" presStyleCnt="3">
        <dgm:presLayoutVars>
          <dgm:bulletEnabled val="1"/>
        </dgm:presLayoutVars>
      </dgm:prSet>
      <dgm:spPr/>
    </dgm:pt>
    <dgm:pt modelId="{F1607D18-5A2A-49B1-9207-25B56AD433B1}" type="pres">
      <dgm:prSet presAssocID="{31381B0D-531A-41CC-B8CA-C8A5D272EEB6}" presName="sibTrans" presStyleCnt="0"/>
      <dgm:spPr/>
    </dgm:pt>
    <dgm:pt modelId="{F6DD4A08-0D5F-44BC-9F93-28847C34B4CC}" type="pres">
      <dgm:prSet presAssocID="{53C25078-9415-48E9-8296-5C51A67C4201}" presName="textNode" presStyleLbl="node1" presStyleIdx="1" presStyleCnt="3">
        <dgm:presLayoutVars>
          <dgm:bulletEnabled val="1"/>
        </dgm:presLayoutVars>
      </dgm:prSet>
      <dgm:spPr/>
    </dgm:pt>
    <dgm:pt modelId="{99AC4875-D7D0-4E6F-A883-A44E881A8276}" type="pres">
      <dgm:prSet presAssocID="{831CB160-7BCA-4834-AA19-367F1154B634}" presName="sibTrans" presStyleCnt="0"/>
      <dgm:spPr/>
    </dgm:pt>
    <dgm:pt modelId="{C76CF070-ED96-4F4F-8D18-40E156770470}" type="pres">
      <dgm:prSet presAssocID="{88263340-C330-489B-B260-7FDAEE53D5B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3591467-E335-47E5-AA15-89E45B1011A3}" type="presOf" srcId="{0079124A-5ABA-4CBD-AC25-69163082AC5D}" destId="{AE3B130D-233E-4294-993D-5D4A485B6CA5}" srcOrd="0" destOrd="0" presId="urn:microsoft.com/office/officeart/2005/8/layout/hProcess9"/>
    <dgm:cxn modelId="{4AA9466E-DD59-4802-A72C-E68F9472F23E}" type="presOf" srcId="{53C25078-9415-48E9-8296-5C51A67C4201}" destId="{F6DD4A08-0D5F-44BC-9F93-28847C34B4CC}" srcOrd="0" destOrd="0" presId="urn:microsoft.com/office/officeart/2005/8/layout/hProcess9"/>
    <dgm:cxn modelId="{57E27356-1D55-4E3A-AF32-D0AA3D5199DB}" srcId="{0079124A-5ABA-4CBD-AC25-69163082AC5D}" destId="{53C25078-9415-48E9-8296-5C51A67C4201}" srcOrd="1" destOrd="0" parTransId="{9EFC4C61-4A1B-4340-91D0-26AB0A7491CD}" sibTransId="{831CB160-7BCA-4834-AA19-367F1154B634}"/>
    <dgm:cxn modelId="{38E87057-1F39-4352-BD0E-11E7929249E0}" srcId="{0079124A-5ABA-4CBD-AC25-69163082AC5D}" destId="{88263340-C330-489B-B260-7FDAEE53D5BF}" srcOrd="2" destOrd="0" parTransId="{FFAD72F0-5BD2-4F09-818B-FD820B07DC00}" sibTransId="{1E04196F-7AA0-4F0C-AA60-9CD575E62E6D}"/>
    <dgm:cxn modelId="{B032D65A-6F0F-4249-861C-58166E0F3799}" srcId="{0079124A-5ABA-4CBD-AC25-69163082AC5D}" destId="{99C387F4-7979-4E6F-9618-54B7BA7F0F10}" srcOrd="0" destOrd="0" parTransId="{55D767D1-0605-4DDC-AC9B-87EF844917C2}" sibTransId="{31381B0D-531A-41CC-B8CA-C8A5D272EEB6}"/>
    <dgm:cxn modelId="{036CF7D3-52EE-4FD5-80B3-887DFEF88E73}" type="presOf" srcId="{88263340-C330-489B-B260-7FDAEE53D5BF}" destId="{C76CF070-ED96-4F4F-8D18-40E156770470}" srcOrd="0" destOrd="0" presId="urn:microsoft.com/office/officeart/2005/8/layout/hProcess9"/>
    <dgm:cxn modelId="{656289EE-F7EE-4A08-B498-EE2530AEE91B}" type="presOf" srcId="{99C387F4-7979-4E6F-9618-54B7BA7F0F10}" destId="{895AE4DA-2F46-48F6-B354-CA16A2DA8554}" srcOrd="0" destOrd="0" presId="urn:microsoft.com/office/officeart/2005/8/layout/hProcess9"/>
    <dgm:cxn modelId="{0683CF96-1F01-4D0E-B521-87C8C85C6AF4}" type="presParOf" srcId="{AE3B130D-233E-4294-993D-5D4A485B6CA5}" destId="{4E9A2BF1-921D-4EE0-8685-EBF061AA73C0}" srcOrd="0" destOrd="0" presId="urn:microsoft.com/office/officeart/2005/8/layout/hProcess9"/>
    <dgm:cxn modelId="{F754A169-5EA8-4806-9733-5DE4C7F27B83}" type="presParOf" srcId="{AE3B130D-233E-4294-993D-5D4A485B6CA5}" destId="{52645489-E916-4099-A10E-123AF1A20237}" srcOrd="1" destOrd="0" presId="urn:microsoft.com/office/officeart/2005/8/layout/hProcess9"/>
    <dgm:cxn modelId="{520005A1-8513-42F1-A696-17E7389027F4}" type="presParOf" srcId="{52645489-E916-4099-A10E-123AF1A20237}" destId="{895AE4DA-2F46-48F6-B354-CA16A2DA8554}" srcOrd="0" destOrd="0" presId="urn:microsoft.com/office/officeart/2005/8/layout/hProcess9"/>
    <dgm:cxn modelId="{452CCD9B-9584-4055-9CBD-654BF3B553B6}" type="presParOf" srcId="{52645489-E916-4099-A10E-123AF1A20237}" destId="{F1607D18-5A2A-49B1-9207-25B56AD433B1}" srcOrd="1" destOrd="0" presId="urn:microsoft.com/office/officeart/2005/8/layout/hProcess9"/>
    <dgm:cxn modelId="{972914BD-B4A1-4D83-97E9-D0BD4C82F3F9}" type="presParOf" srcId="{52645489-E916-4099-A10E-123AF1A20237}" destId="{F6DD4A08-0D5F-44BC-9F93-28847C34B4CC}" srcOrd="2" destOrd="0" presId="urn:microsoft.com/office/officeart/2005/8/layout/hProcess9"/>
    <dgm:cxn modelId="{4790EF79-3AA5-4E63-86B9-F5392567ACFA}" type="presParOf" srcId="{52645489-E916-4099-A10E-123AF1A20237}" destId="{99AC4875-D7D0-4E6F-A883-A44E881A8276}" srcOrd="3" destOrd="0" presId="urn:microsoft.com/office/officeart/2005/8/layout/hProcess9"/>
    <dgm:cxn modelId="{F599ACD0-D203-425B-B3B3-D69F80D7B52C}" type="presParOf" srcId="{52645489-E916-4099-A10E-123AF1A20237}" destId="{C76CF070-ED96-4F4F-8D18-40E1567704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9124A-5ABA-4CBD-AC25-69163082AC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07EB9EF-7D4A-4971-A1DE-D69A735C3378}">
      <dgm:prSet phldrT="[טקסט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pPr rtl="1"/>
          <a:r>
            <a:rPr lang="he-IL" dirty="0" err="1">
              <a:latin typeface="Narkisim" pitchFamily="34" charset="-79"/>
              <a:cs typeface="Narkisim" pitchFamily="34" charset="-79"/>
            </a:rPr>
            <a:t>אכיאולוגיה</a:t>
          </a:r>
          <a:endParaRPr lang="he-IL" dirty="0">
            <a:latin typeface="Narkisim" pitchFamily="34" charset="-79"/>
            <a:cs typeface="Narkisim" pitchFamily="34" charset="-79"/>
          </a:endParaRPr>
        </a:p>
      </dgm:t>
    </dgm:pt>
    <dgm:pt modelId="{489C2CBE-9B1B-4970-A955-E5FE3B7937FD}" type="parTrans" cxnId="{945B8AF9-00AB-46F0-B0CB-BE83E6F92BD0}">
      <dgm:prSet/>
      <dgm:spPr/>
      <dgm:t>
        <a:bodyPr/>
        <a:lstStyle/>
        <a:p>
          <a:pPr rtl="1"/>
          <a:endParaRPr lang="he-IL"/>
        </a:p>
      </dgm:t>
    </dgm:pt>
    <dgm:pt modelId="{26A95E17-9BF6-4DC4-ABF2-FF2332298DCF}" type="sibTrans" cxnId="{945B8AF9-00AB-46F0-B0CB-BE83E6F92BD0}">
      <dgm:prSet/>
      <dgm:spPr/>
      <dgm:t>
        <a:bodyPr/>
        <a:lstStyle/>
        <a:p>
          <a:pPr rtl="1"/>
          <a:endParaRPr lang="he-IL"/>
        </a:p>
      </dgm:t>
    </dgm:pt>
    <dgm:pt modelId="{486488BE-E9AD-4031-A5CC-2C3EA903EA90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he-IL" dirty="0" err="1">
              <a:latin typeface="Narkisim" pitchFamily="34" charset="-79"/>
              <a:cs typeface="Narkisim" pitchFamily="34" charset="-79"/>
            </a:rPr>
            <a:t>הסטוריה</a:t>
          </a:r>
          <a:endParaRPr lang="he-IL" dirty="0">
            <a:latin typeface="Narkisim" pitchFamily="34" charset="-79"/>
            <a:cs typeface="Narkisim" pitchFamily="34" charset="-79"/>
          </a:endParaRPr>
        </a:p>
      </dgm:t>
    </dgm:pt>
    <dgm:pt modelId="{701FCCC2-4716-4901-929A-02C8BC3F407E}" type="parTrans" cxnId="{6A3DE51D-4DB5-44C5-B3F7-BE8E593FD87D}">
      <dgm:prSet/>
      <dgm:spPr/>
      <dgm:t>
        <a:bodyPr/>
        <a:lstStyle/>
        <a:p>
          <a:pPr rtl="1"/>
          <a:endParaRPr lang="he-IL"/>
        </a:p>
      </dgm:t>
    </dgm:pt>
    <dgm:pt modelId="{22AEC441-27F7-48A4-AE0C-A87E657BE7EC}" type="sibTrans" cxnId="{6A3DE51D-4DB5-44C5-B3F7-BE8E593FD87D}">
      <dgm:prSet/>
      <dgm:spPr/>
      <dgm:t>
        <a:bodyPr/>
        <a:lstStyle/>
        <a:p>
          <a:pPr rtl="1"/>
          <a:endParaRPr lang="he-IL"/>
        </a:p>
      </dgm:t>
    </dgm:pt>
    <dgm:pt modelId="{AE3B130D-233E-4294-993D-5D4A485B6CA5}" type="pres">
      <dgm:prSet presAssocID="{0079124A-5ABA-4CBD-AC25-69163082AC5D}" presName="CompostProcess" presStyleCnt="0">
        <dgm:presLayoutVars>
          <dgm:dir/>
          <dgm:resizeHandles val="exact"/>
        </dgm:presLayoutVars>
      </dgm:prSet>
      <dgm:spPr/>
    </dgm:pt>
    <dgm:pt modelId="{4E9A2BF1-921D-4EE0-8685-EBF061AA73C0}" type="pres">
      <dgm:prSet presAssocID="{0079124A-5ABA-4CBD-AC25-69163082AC5D}" presName="arrow" presStyleLbl="bgShp" presStyleIdx="0" presStyleCnt="1" custLinFactNeighborX="-3592" custLinFactNeighborY="56566"/>
      <dgm:spPr>
        <a:scene3d>
          <a:camera prst="orthographicFront">
            <a:rot lat="0" lon="10800000" rev="0"/>
          </a:camera>
          <a:lightRig rig="threePt" dir="t"/>
        </a:scene3d>
      </dgm:spPr>
    </dgm:pt>
    <dgm:pt modelId="{52645489-E916-4099-A10E-123AF1A20237}" type="pres">
      <dgm:prSet presAssocID="{0079124A-5ABA-4CBD-AC25-69163082AC5D}" presName="linearProcess" presStyleCnt="0"/>
      <dgm:spPr/>
    </dgm:pt>
    <dgm:pt modelId="{189F0BBA-4345-4EF4-85CD-46103E637A56}" type="pres">
      <dgm:prSet presAssocID="{907EB9EF-7D4A-4971-A1DE-D69A735C3378}" presName="textNode" presStyleLbl="node1" presStyleIdx="0" presStyleCnt="2" custScaleY="196094" custLinFactX="4690" custLinFactNeighborX="100000" custLinFactNeighborY="13840">
        <dgm:presLayoutVars>
          <dgm:bulletEnabled val="1"/>
        </dgm:presLayoutVars>
      </dgm:prSet>
      <dgm:spPr/>
    </dgm:pt>
    <dgm:pt modelId="{909E5376-FA7B-42C8-89BA-802C83564CC6}" type="pres">
      <dgm:prSet presAssocID="{26A95E17-9BF6-4DC4-ABF2-FF2332298DCF}" presName="sibTrans" presStyleCnt="0"/>
      <dgm:spPr/>
    </dgm:pt>
    <dgm:pt modelId="{8B85FED0-BD12-4625-87DA-B4887AF0F253}" type="pres">
      <dgm:prSet presAssocID="{486488BE-E9AD-4031-A5CC-2C3EA903EA90}" presName="textNode" presStyleLbl="node1" presStyleIdx="1" presStyleCnt="2" custScaleY="208594" custLinFactX="2218" custLinFactNeighborX="100000" custLinFactNeighborY="16314">
        <dgm:presLayoutVars>
          <dgm:bulletEnabled val="1"/>
        </dgm:presLayoutVars>
      </dgm:prSet>
      <dgm:spPr/>
    </dgm:pt>
  </dgm:ptLst>
  <dgm:cxnLst>
    <dgm:cxn modelId="{6A3DE51D-4DB5-44C5-B3F7-BE8E593FD87D}" srcId="{0079124A-5ABA-4CBD-AC25-69163082AC5D}" destId="{486488BE-E9AD-4031-A5CC-2C3EA903EA90}" srcOrd="1" destOrd="0" parTransId="{701FCCC2-4716-4901-929A-02C8BC3F407E}" sibTransId="{22AEC441-27F7-48A4-AE0C-A87E657BE7EC}"/>
    <dgm:cxn modelId="{3036F639-80AF-429C-B94A-1E6E1AB4534F}" type="presOf" srcId="{907EB9EF-7D4A-4971-A1DE-D69A735C3378}" destId="{189F0BBA-4345-4EF4-85CD-46103E637A56}" srcOrd="0" destOrd="0" presId="urn:microsoft.com/office/officeart/2005/8/layout/hProcess9"/>
    <dgm:cxn modelId="{C3591467-E335-47E5-AA15-89E45B1011A3}" type="presOf" srcId="{0079124A-5ABA-4CBD-AC25-69163082AC5D}" destId="{AE3B130D-233E-4294-993D-5D4A485B6CA5}" srcOrd="0" destOrd="0" presId="urn:microsoft.com/office/officeart/2005/8/layout/hProcess9"/>
    <dgm:cxn modelId="{2ACAF2E1-6198-4409-9DAE-A16528D4022D}" type="presOf" srcId="{486488BE-E9AD-4031-A5CC-2C3EA903EA90}" destId="{8B85FED0-BD12-4625-87DA-B4887AF0F253}" srcOrd="0" destOrd="0" presId="urn:microsoft.com/office/officeart/2005/8/layout/hProcess9"/>
    <dgm:cxn modelId="{945B8AF9-00AB-46F0-B0CB-BE83E6F92BD0}" srcId="{0079124A-5ABA-4CBD-AC25-69163082AC5D}" destId="{907EB9EF-7D4A-4971-A1DE-D69A735C3378}" srcOrd="0" destOrd="0" parTransId="{489C2CBE-9B1B-4970-A955-E5FE3B7937FD}" sibTransId="{26A95E17-9BF6-4DC4-ABF2-FF2332298DCF}"/>
    <dgm:cxn modelId="{0683CF96-1F01-4D0E-B521-87C8C85C6AF4}" type="presParOf" srcId="{AE3B130D-233E-4294-993D-5D4A485B6CA5}" destId="{4E9A2BF1-921D-4EE0-8685-EBF061AA73C0}" srcOrd="0" destOrd="0" presId="urn:microsoft.com/office/officeart/2005/8/layout/hProcess9"/>
    <dgm:cxn modelId="{F754A169-5EA8-4806-9733-5DE4C7F27B83}" type="presParOf" srcId="{AE3B130D-233E-4294-993D-5D4A485B6CA5}" destId="{52645489-E916-4099-A10E-123AF1A20237}" srcOrd="1" destOrd="0" presId="urn:microsoft.com/office/officeart/2005/8/layout/hProcess9"/>
    <dgm:cxn modelId="{6A334F51-020A-48CD-9AAE-1C3FAE8375B6}" type="presParOf" srcId="{52645489-E916-4099-A10E-123AF1A20237}" destId="{189F0BBA-4345-4EF4-85CD-46103E637A56}" srcOrd="0" destOrd="0" presId="urn:microsoft.com/office/officeart/2005/8/layout/hProcess9"/>
    <dgm:cxn modelId="{77CCD5C0-4475-4A95-9CF0-006E91C23A63}" type="presParOf" srcId="{52645489-E916-4099-A10E-123AF1A20237}" destId="{909E5376-FA7B-42C8-89BA-802C83564CC6}" srcOrd="1" destOrd="0" presId="urn:microsoft.com/office/officeart/2005/8/layout/hProcess9"/>
    <dgm:cxn modelId="{2CB10849-B7E9-47A6-B164-F9279AA68A4C}" type="presParOf" srcId="{52645489-E916-4099-A10E-123AF1A20237}" destId="{8B85FED0-BD12-4625-87DA-B4887AF0F25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9124A-5ABA-4CBD-AC25-69163082AC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07EB9EF-7D4A-4971-A1DE-D69A735C3378}">
      <dgm:prSet phldrT="[טקסט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rtl="1"/>
          <a:r>
            <a:rPr lang="he-IL" dirty="0">
              <a:latin typeface="Narkisim" pitchFamily="34" charset="-79"/>
              <a:cs typeface="Narkisim" pitchFamily="34" charset="-79"/>
            </a:rPr>
            <a:t>יהודי</a:t>
          </a:r>
        </a:p>
      </dgm:t>
    </dgm:pt>
    <dgm:pt modelId="{489C2CBE-9B1B-4970-A955-E5FE3B7937FD}" type="parTrans" cxnId="{945B8AF9-00AB-46F0-B0CB-BE83E6F92BD0}">
      <dgm:prSet/>
      <dgm:spPr/>
      <dgm:t>
        <a:bodyPr/>
        <a:lstStyle/>
        <a:p>
          <a:pPr rtl="1"/>
          <a:endParaRPr lang="he-IL"/>
        </a:p>
      </dgm:t>
    </dgm:pt>
    <dgm:pt modelId="{26A95E17-9BF6-4DC4-ABF2-FF2332298DCF}" type="sibTrans" cxnId="{945B8AF9-00AB-46F0-B0CB-BE83E6F92BD0}">
      <dgm:prSet/>
      <dgm:spPr/>
      <dgm:t>
        <a:bodyPr/>
        <a:lstStyle/>
        <a:p>
          <a:pPr rtl="1"/>
          <a:endParaRPr lang="he-IL"/>
        </a:p>
      </dgm:t>
    </dgm:pt>
    <dgm:pt modelId="{AE3B130D-233E-4294-993D-5D4A485B6CA5}" type="pres">
      <dgm:prSet presAssocID="{0079124A-5ABA-4CBD-AC25-69163082AC5D}" presName="CompostProcess" presStyleCnt="0">
        <dgm:presLayoutVars>
          <dgm:dir/>
          <dgm:resizeHandles val="exact"/>
        </dgm:presLayoutVars>
      </dgm:prSet>
      <dgm:spPr/>
    </dgm:pt>
    <dgm:pt modelId="{4E9A2BF1-921D-4EE0-8685-EBF061AA73C0}" type="pres">
      <dgm:prSet presAssocID="{0079124A-5ABA-4CBD-AC25-69163082AC5D}" presName="arrow" presStyleLbl="bgShp" presStyleIdx="0" presStyleCnt="1" custScaleY="42767" custLinFactNeighborX="2754" custLinFactNeighborY="-16144"/>
      <dgm:spPr>
        <a:scene3d>
          <a:camera prst="orthographicFront">
            <a:rot lat="0" lon="10800000" rev="0"/>
          </a:camera>
          <a:lightRig rig="threePt" dir="t"/>
        </a:scene3d>
      </dgm:spPr>
    </dgm:pt>
    <dgm:pt modelId="{52645489-E916-4099-A10E-123AF1A20237}" type="pres">
      <dgm:prSet presAssocID="{0079124A-5ABA-4CBD-AC25-69163082AC5D}" presName="linearProcess" presStyleCnt="0"/>
      <dgm:spPr/>
    </dgm:pt>
    <dgm:pt modelId="{189F0BBA-4345-4EF4-85CD-46103E637A56}" type="pres">
      <dgm:prSet presAssocID="{907EB9EF-7D4A-4971-A1DE-D69A735C3378}" presName="textNode" presStyleLbl="node1" presStyleIdx="0" presStyleCnt="1" custScaleY="129196" custLinFactNeighborX="78417" custLinFactNeighborY="-21908">
        <dgm:presLayoutVars>
          <dgm:bulletEnabled val="1"/>
        </dgm:presLayoutVars>
      </dgm:prSet>
      <dgm:spPr/>
    </dgm:pt>
  </dgm:ptLst>
  <dgm:cxnLst>
    <dgm:cxn modelId="{3036F639-80AF-429C-B94A-1E6E1AB4534F}" type="presOf" srcId="{907EB9EF-7D4A-4971-A1DE-D69A735C3378}" destId="{189F0BBA-4345-4EF4-85CD-46103E637A56}" srcOrd="0" destOrd="0" presId="urn:microsoft.com/office/officeart/2005/8/layout/hProcess9"/>
    <dgm:cxn modelId="{C3591467-E335-47E5-AA15-89E45B1011A3}" type="presOf" srcId="{0079124A-5ABA-4CBD-AC25-69163082AC5D}" destId="{AE3B130D-233E-4294-993D-5D4A485B6CA5}" srcOrd="0" destOrd="0" presId="urn:microsoft.com/office/officeart/2005/8/layout/hProcess9"/>
    <dgm:cxn modelId="{945B8AF9-00AB-46F0-B0CB-BE83E6F92BD0}" srcId="{0079124A-5ABA-4CBD-AC25-69163082AC5D}" destId="{907EB9EF-7D4A-4971-A1DE-D69A735C3378}" srcOrd="0" destOrd="0" parTransId="{489C2CBE-9B1B-4970-A955-E5FE3B7937FD}" sibTransId="{26A95E17-9BF6-4DC4-ABF2-FF2332298DCF}"/>
    <dgm:cxn modelId="{0683CF96-1F01-4D0E-B521-87C8C85C6AF4}" type="presParOf" srcId="{AE3B130D-233E-4294-993D-5D4A485B6CA5}" destId="{4E9A2BF1-921D-4EE0-8685-EBF061AA73C0}" srcOrd="0" destOrd="0" presId="urn:microsoft.com/office/officeart/2005/8/layout/hProcess9"/>
    <dgm:cxn modelId="{F754A169-5EA8-4806-9733-5DE4C7F27B83}" type="presParOf" srcId="{AE3B130D-233E-4294-993D-5D4A485B6CA5}" destId="{52645489-E916-4099-A10E-123AF1A20237}" srcOrd="1" destOrd="0" presId="urn:microsoft.com/office/officeart/2005/8/layout/hProcess9"/>
    <dgm:cxn modelId="{6A334F51-020A-48CD-9AAE-1C3FAE8375B6}" type="presParOf" srcId="{52645489-E916-4099-A10E-123AF1A20237}" destId="{189F0BBA-4345-4EF4-85CD-46103E637A5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A2BF1-921D-4EE0-8685-EBF061AA73C0}">
      <dsp:nvSpPr>
        <dsp:cNvPr id="0" name=""/>
        <dsp:cNvSpPr/>
      </dsp:nvSpPr>
      <dsp:spPr>
        <a:xfrm>
          <a:off x="1102434" y="0"/>
          <a:ext cx="7872544" cy="13375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AE4DA-2F46-48F6-B354-CA16A2DA8554}">
      <dsp:nvSpPr>
        <dsp:cNvPr id="0" name=""/>
        <dsp:cNvSpPr/>
      </dsp:nvSpPr>
      <dsp:spPr>
        <a:xfrm>
          <a:off x="0" y="845202"/>
          <a:ext cx="2778545" cy="11269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200" kern="1200" dirty="0">
              <a:latin typeface="Narkisim" pitchFamily="34" charset="-79"/>
              <a:cs typeface="Narkisim" pitchFamily="34" charset="-79"/>
            </a:rPr>
            <a:t>חי</a:t>
          </a:r>
        </a:p>
      </dsp:txBody>
      <dsp:txXfrm>
        <a:off x="55012" y="900214"/>
        <a:ext cx="2668521" cy="1016912"/>
      </dsp:txXfrm>
    </dsp:sp>
    <dsp:sp modelId="{F6DD4A08-0D5F-44BC-9F93-28847C34B4CC}">
      <dsp:nvSpPr>
        <dsp:cNvPr id="0" name=""/>
        <dsp:cNvSpPr/>
      </dsp:nvSpPr>
      <dsp:spPr>
        <a:xfrm>
          <a:off x="3241635" y="845202"/>
          <a:ext cx="2778545" cy="11269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200" kern="1200" dirty="0">
              <a:latin typeface="Narkisim" pitchFamily="34" charset="-79"/>
              <a:cs typeface="Narkisim" pitchFamily="34" charset="-79"/>
            </a:rPr>
            <a:t>צומח</a:t>
          </a:r>
        </a:p>
      </dsp:txBody>
      <dsp:txXfrm>
        <a:off x="3296647" y="900214"/>
        <a:ext cx="2668521" cy="1016912"/>
      </dsp:txXfrm>
    </dsp:sp>
    <dsp:sp modelId="{C76CF070-ED96-4F4F-8D18-40E156770470}">
      <dsp:nvSpPr>
        <dsp:cNvPr id="0" name=""/>
        <dsp:cNvSpPr/>
      </dsp:nvSpPr>
      <dsp:spPr>
        <a:xfrm>
          <a:off x="6483271" y="845202"/>
          <a:ext cx="2778545" cy="11269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200" kern="1200" dirty="0">
              <a:latin typeface="Narkisim" pitchFamily="34" charset="-79"/>
              <a:cs typeface="Narkisim" pitchFamily="34" charset="-79"/>
            </a:rPr>
            <a:t>דומם</a:t>
          </a:r>
        </a:p>
      </dsp:txBody>
      <dsp:txXfrm>
        <a:off x="6538283" y="900214"/>
        <a:ext cx="2668521" cy="101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A2BF1-921D-4EE0-8685-EBF061AA73C0}">
      <dsp:nvSpPr>
        <dsp:cNvPr id="0" name=""/>
        <dsp:cNvSpPr/>
      </dsp:nvSpPr>
      <dsp:spPr>
        <a:xfrm>
          <a:off x="411854" y="0"/>
          <a:ext cx="7872544" cy="15624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F0BBA-4345-4EF4-85CD-46103E637A56}">
      <dsp:nvSpPr>
        <dsp:cNvPr id="0" name=""/>
        <dsp:cNvSpPr/>
      </dsp:nvSpPr>
      <dsp:spPr>
        <a:xfrm>
          <a:off x="1634921" y="254947"/>
          <a:ext cx="3386351" cy="1225545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200" kern="1200" dirty="0" err="1">
              <a:latin typeface="Narkisim" pitchFamily="34" charset="-79"/>
              <a:cs typeface="Narkisim" pitchFamily="34" charset="-79"/>
            </a:rPr>
            <a:t>אכיאולוגיה</a:t>
          </a:r>
          <a:endParaRPr lang="he-IL" sz="5200" kern="1200" dirty="0">
            <a:latin typeface="Narkisim" pitchFamily="34" charset="-79"/>
            <a:cs typeface="Narkisim" pitchFamily="34" charset="-79"/>
          </a:endParaRPr>
        </a:p>
      </dsp:txBody>
      <dsp:txXfrm>
        <a:off x="1694747" y="314773"/>
        <a:ext cx="3266699" cy="1105893"/>
      </dsp:txXfrm>
    </dsp:sp>
    <dsp:sp modelId="{8B85FED0-BD12-4625-87DA-B4887AF0F253}">
      <dsp:nvSpPr>
        <dsp:cNvPr id="0" name=""/>
        <dsp:cNvSpPr/>
      </dsp:nvSpPr>
      <dsp:spPr>
        <a:xfrm>
          <a:off x="5400654" y="231348"/>
          <a:ext cx="3386351" cy="130366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200" kern="1200" dirty="0" err="1">
              <a:latin typeface="Narkisim" pitchFamily="34" charset="-79"/>
              <a:cs typeface="Narkisim" pitchFamily="34" charset="-79"/>
            </a:rPr>
            <a:t>הסטוריה</a:t>
          </a:r>
          <a:endParaRPr lang="he-IL" sz="5200" kern="1200" dirty="0">
            <a:latin typeface="Narkisim" pitchFamily="34" charset="-79"/>
            <a:cs typeface="Narkisim" pitchFamily="34" charset="-79"/>
          </a:endParaRPr>
        </a:p>
      </dsp:txBody>
      <dsp:txXfrm>
        <a:off x="5464294" y="294988"/>
        <a:ext cx="3259071" cy="1176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A2BF1-921D-4EE0-8685-EBF061AA73C0}">
      <dsp:nvSpPr>
        <dsp:cNvPr id="0" name=""/>
        <dsp:cNvSpPr/>
      </dsp:nvSpPr>
      <dsp:spPr>
        <a:xfrm>
          <a:off x="911446" y="376565"/>
          <a:ext cx="7872544" cy="12912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F0BBA-4345-4EF4-85CD-46103E637A56}">
      <dsp:nvSpPr>
        <dsp:cNvPr id="0" name=""/>
        <dsp:cNvSpPr/>
      </dsp:nvSpPr>
      <dsp:spPr>
        <a:xfrm>
          <a:off x="5420487" y="464879"/>
          <a:ext cx="2778545" cy="1560258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300" kern="1200" dirty="0">
              <a:latin typeface="Narkisim" pitchFamily="34" charset="-79"/>
              <a:cs typeface="Narkisim" pitchFamily="34" charset="-79"/>
            </a:rPr>
            <a:t>יהודי</a:t>
          </a:r>
        </a:p>
      </dsp:txBody>
      <dsp:txXfrm>
        <a:off x="5496653" y="541045"/>
        <a:ext cx="2626213" cy="1407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83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0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911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76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068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887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48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04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07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6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163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22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88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380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054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1519A4-22DC-4A96-BFDF-9FABDEE2BD2F}" type="datetimeFigureOut">
              <a:rPr lang="he-IL" smtClean="0"/>
              <a:t>ג'/תשרי/תשפ"ב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1283-E341-489D-AA88-7F4AB33A7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21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97507" y="780535"/>
            <a:ext cx="8825658" cy="3329581"/>
          </a:xfrm>
        </p:spPr>
        <p:txBody>
          <a:bodyPr/>
          <a:lstStyle/>
          <a:p>
            <a:r>
              <a:rPr lang="he-IL" dirty="0"/>
              <a:t>לימודי ארץ ישראל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>
            <a:normAutofit/>
          </a:bodyPr>
          <a:lstStyle/>
          <a:p>
            <a:r>
              <a:rPr lang="he-IL" sz="4000" dirty="0"/>
              <a:t>לגעת, ללכת, ללמוד, להבין, להיות חלק, להתאהב.</a:t>
            </a:r>
          </a:p>
        </p:txBody>
      </p:sp>
    </p:spTree>
    <p:extLst>
      <p:ext uri="{BB962C8B-B14F-4D97-AF65-F5344CB8AC3E}">
        <p14:creationId xmlns:p14="http://schemas.microsoft.com/office/powerpoint/2010/main" val="420593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CD0A80-1D7A-4E2C-A957-EA8ABB23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28" y="5366491"/>
            <a:ext cx="9404723" cy="1400530"/>
          </a:xfrm>
        </p:spPr>
        <p:txBody>
          <a:bodyPr/>
          <a:lstStyle/>
          <a:p>
            <a:r>
              <a:rPr lang="he-IL" dirty="0"/>
              <a:t>סיורים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A3A600-7DF0-415B-9AD8-8150CBE6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9" y="1"/>
            <a:ext cx="10618573" cy="3954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800" dirty="0"/>
              <a:t>"עם אלוקים ואדמה חברו יחד למסע המופלא ביותר בתולדות אנוש. </a:t>
            </a:r>
          </a:p>
          <a:p>
            <a:pPr marL="0" indent="0" algn="ctr">
              <a:buNone/>
            </a:pPr>
            <a:r>
              <a:rPr lang="he-IL" sz="2800" dirty="0"/>
              <a:t>זהו המסע שלנו. </a:t>
            </a:r>
          </a:p>
          <a:p>
            <a:pPr marL="0" indent="0" algn="ctr">
              <a:buNone/>
            </a:pPr>
            <a:r>
              <a:rPr lang="he-IL" sz="2800" dirty="0"/>
              <a:t>3000 שנה של תקומה – חורבן – תקומה.</a:t>
            </a:r>
          </a:p>
          <a:p>
            <a:pPr marL="0" indent="0" algn="ctr">
              <a:buNone/>
            </a:pPr>
            <a:r>
              <a:rPr lang="he-IL" sz="2800" dirty="0"/>
              <a:t>זהו הזיכרון הפרטי של כל אחד מאיתנו, כחלק מהזיכרון הלאומי המשותף. </a:t>
            </a:r>
          </a:p>
          <a:p>
            <a:pPr marL="0" indent="0" algn="ctr">
              <a:buNone/>
            </a:pPr>
            <a:r>
              <a:rPr lang="he-IL" sz="2800" dirty="0"/>
              <a:t>אך בגלל שהוא כל כך ארוך ומתמשך, יש לרענן אותו שוב ושוב.</a:t>
            </a:r>
          </a:p>
          <a:p>
            <a:pPr marL="0" indent="0" algn="ctr">
              <a:buNone/>
            </a:pPr>
            <a:r>
              <a:rPr lang="he-IL" sz="2800" dirty="0"/>
              <a:t>וזה הדבר שאנו עושים כשאנו מהלכים בשבילי ארצנו, כשאנו כובשים אותה שוב ושוב ברגלינו.</a:t>
            </a:r>
          </a:p>
          <a:p>
            <a:pPr marL="0" indent="0" algn="ctr">
              <a:buNone/>
            </a:pPr>
            <a:r>
              <a:rPr lang="he-IL" sz="2800" dirty="0"/>
              <a:t>צא </a:t>
            </a:r>
            <a:r>
              <a:rPr lang="he-IL" sz="2800" dirty="0" err="1"/>
              <a:t>איפוא</a:t>
            </a:r>
            <a:r>
              <a:rPr lang="he-IL" sz="2800" dirty="0"/>
              <a:t> אל ארצך, למד את שביליה, כבוש אותה לעצמך ברגליך,</a:t>
            </a:r>
          </a:p>
          <a:p>
            <a:pPr marL="0" indent="0" algn="ctr">
              <a:buNone/>
            </a:pPr>
            <a:r>
              <a:rPr lang="he-IL" sz="2800" dirty="0"/>
              <a:t>כי לה אין חיים בלעדיך – ומה חייך בלעדיה?!"   (סלעית)</a:t>
            </a:r>
          </a:p>
        </p:txBody>
      </p:sp>
    </p:spTree>
    <p:extLst>
      <p:ext uri="{BB962C8B-B14F-4D97-AF65-F5344CB8AC3E}">
        <p14:creationId xmlns:p14="http://schemas.microsoft.com/office/powerpoint/2010/main" val="93004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5F44CD4-52BE-41B9-B169-BB77BA16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521943"/>
              </p:ext>
            </p:extLst>
          </p:nvPr>
        </p:nvGraphicFramePr>
        <p:xfrm>
          <a:off x="798897" y="-53088"/>
          <a:ext cx="10137991" cy="69110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51707">
                  <a:extLst>
                    <a:ext uri="{9D8B030D-6E8A-4147-A177-3AD203B41FA5}">
                      <a16:colId xmlns:a16="http://schemas.microsoft.com/office/drawing/2014/main" val="389540320"/>
                    </a:ext>
                  </a:extLst>
                </a:gridCol>
                <a:gridCol w="4425622">
                  <a:extLst>
                    <a:ext uri="{9D8B030D-6E8A-4147-A177-3AD203B41FA5}">
                      <a16:colId xmlns:a16="http://schemas.microsoft.com/office/drawing/2014/main" val="1408808616"/>
                    </a:ext>
                  </a:extLst>
                </a:gridCol>
                <a:gridCol w="2412169">
                  <a:extLst>
                    <a:ext uri="{9D8B030D-6E8A-4147-A177-3AD203B41FA5}">
                      <a16:colId xmlns:a16="http://schemas.microsoft.com/office/drawing/2014/main" val="3030847708"/>
                    </a:ext>
                  </a:extLst>
                </a:gridCol>
                <a:gridCol w="848493">
                  <a:extLst>
                    <a:ext uri="{9D8B030D-6E8A-4147-A177-3AD203B41FA5}">
                      <a16:colId xmlns:a16="http://schemas.microsoft.com/office/drawing/2014/main" val="857401994"/>
                    </a:ext>
                  </a:extLst>
                </a:gridCol>
              </a:tblGrid>
              <a:tr h="90176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he-IL" sz="2000" b="1" dirty="0">
                          <a:effectLst/>
                        </a:rPr>
                      </a:br>
                      <a:r>
                        <a:rPr lang="he-IL" sz="2000" b="1" dirty="0">
                          <a:effectLst/>
                        </a:rPr>
                        <a:t>5 יחידות</a:t>
                      </a:r>
                      <a:br>
                        <a:rPr lang="he-IL" sz="2000" b="1" dirty="0">
                          <a:effectLst/>
                        </a:rPr>
                      </a:b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he-IL" sz="2000" b="1" dirty="0">
                          <a:effectLst/>
                        </a:rPr>
                        <a:t>   סיורים: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הכיתה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0024952"/>
                  </a:ext>
                </a:extLst>
              </a:tr>
              <a:tr h="927228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נושאי</a:t>
                      </a:r>
                      <a:br>
                        <a:rPr lang="he-IL" sz="2000" b="1" dirty="0">
                          <a:effectLst/>
                        </a:rPr>
                      </a:br>
                      <a:r>
                        <a:rPr lang="he-IL" sz="2000" b="1" dirty="0">
                          <a:effectLst/>
                        </a:rPr>
                        <a:t>חובה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ירושלים א- מראשיתה ועד התקופה הצלבנית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 ימי סיור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יא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113052"/>
                  </a:ext>
                </a:extLst>
              </a:tr>
              <a:tr h="123561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ירושלים ב- מהתקופה הצלבנית ועד ימינו- בגרות חיצונית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 ימי סיור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יא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863276"/>
                  </a:ext>
                </a:extLst>
              </a:tr>
              <a:tr h="73492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עבודת חקר-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א"יטופ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חפירה ארכיאולוגית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 ימי חפירה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יב</a:t>
                      </a: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095793"/>
                  </a:ext>
                </a:extLst>
              </a:tr>
              <a:tr h="595176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נושאי</a:t>
                      </a:r>
                      <a:br>
                        <a:rPr lang="he-IL" sz="2000" b="1" dirty="0">
                          <a:effectLst/>
                        </a:rPr>
                      </a:br>
                      <a:r>
                        <a:rPr lang="he-IL" sz="2000" b="1" dirty="0">
                          <a:effectLst/>
                        </a:rPr>
                        <a:t>בחירה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צפון הארץ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2-3 ימי סיור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י/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יב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29623"/>
                  </a:ext>
                </a:extLst>
              </a:tr>
              <a:tr h="98667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ההר המרכזי והבקעה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2-3 ימי סיור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י/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יב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82861"/>
                  </a:ext>
                </a:extLst>
              </a:tr>
              <a:tr h="85864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ימי סיור לאורך השנה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22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50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1B54D0-2FCD-4B58-AC87-91D1B823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235" y="1515399"/>
            <a:ext cx="9404723" cy="1400530"/>
          </a:xfrm>
        </p:spPr>
        <p:txBody>
          <a:bodyPr/>
          <a:lstStyle/>
          <a:p>
            <a:r>
              <a:rPr lang="he-IL" sz="6000" dirty="0"/>
              <a:t>אז, בואו לגעת בארץ ובנשמה.</a:t>
            </a:r>
            <a:br>
              <a:rPr lang="he-IL" sz="6000" dirty="0"/>
            </a:br>
            <a:endParaRPr lang="he-IL" sz="6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C24066-E957-4E4A-836E-1CC435DA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9491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37" y="284910"/>
            <a:ext cx="9455910" cy="62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5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7CEE31BA-FF6A-4A4B-8824-896E0EBC25B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ייחודיות המקצוע: מקצוע רב תחומי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A3A600-7DF0-415B-9AD8-8150CBE6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b="1" dirty="0"/>
              <a:t>אדמה ואבן</a:t>
            </a:r>
          </a:p>
          <a:p>
            <a:r>
              <a:rPr lang="he-IL" b="1" dirty="0"/>
              <a:t>אקטואליה</a:t>
            </a:r>
          </a:p>
          <a:p>
            <a:r>
              <a:rPr lang="he-IL" b="1" dirty="0"/>
              <a:t>תנ"ך בשטח</a:t>
            </a:r>
          </a:p>
          <a:p>
            <a:r>
              <a:rPr lang="he-IL" b="1" dirty="0" err="1"/>
              <a:t>ארכיאולגיה</a:t>
            </a:r>
            <a:endParaRPr lang="he-IL" b="1" dirty="0"/>
          </a:p>
          <a:p>
            <a:r>
              <a:rPr lang="he-IL" b="1" dirty="0"/>
              <a:t>מחקר עצמאי</a:t>
            </a:r>
          </a:p>
          <a:p>
            <a:r>
              <a:rPr lang="he-IL" b="1" dirty="0"/>
              <a:t>מים ושמים</a:t>
            </a:r>
          </a:p>
          <a:p>
            <a:r>
              <a:rPr lang="he-IL" b="1" dirty="0"/>
              <a:t>עולם הצומח והחי</a:t>
            </a:r>
          </a:p>
          <a:p>
            <a:r>
              <a:rPr lang="he-IL" b="1" dirty="0"/>
              <a:t>דת וחברה</a:t>
            </a:r>
          </a:p>
          <a:p>
            <a:r>
              <a:rPr lang="he-IL" b="1" dirty="0"/>
              <a:t>אומנות וארכיטקטורה</a:t>
            </a:r>
          </a:p>
          <a:p>
            <a:r>
              <a:rPr lang="he-IL" b="1" dirty="0"/>
              <a:t>היסטוריה לאורך התקופות</a:t>
            </a:r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06733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901253"/>
              </p:ext>
            </p:extLst>
          </p:nvPr>
        </p:nvGraphicFramePr>
        <p:xfrm>
          <a:off x="2755557" y="4476581"/>
          <a:ext cx="9261817" cy="281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מציין מיקום תוכן 9">
            <a:extLst>
              <a:ext uri="{FF2B5EF4-FFF2-40B4-BE49-F238E27FC236}">
                <a16:creationId xmlns:a16="http://schemas.microsoft.com/office/drawing/2014/main" id="{445E4116-B740-4782-997F-70404752A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901719"/>
              </p:ext>
            </p:extLst>
          </p:nvPr>
        </p:nvGraphicFramePr>
        <p:xfrm>
          <a:off x="2096529" y="2488515"/>
          <a:ext cx="9261817" cy="156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מציין מיקום תוכן 9">
            <a:extLst>
              <a:ext uri="{FF2B5EF4-FFF2-40B4-BE49-F238E27FC236}">
                <a16:creationId xmlns:a16="http://schemas.microsoft.com/office/drawing/2014/main" id="{7D901ED4-66F9-41BE-B88E-3D9464CB6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792073"/>
              </p:ext>
            </p:extLst>
          </p:nvPr>
        </p:nvGraphicFramePr>
        <p:xfrm>
          <a:off x="230659" y="250570"/>
          <a:ext cx="9261817" cy="301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7727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CD0A80-1D7A-4E2C-A957-EA8ABB23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28" y="160640"/>
            <a:ext cx="8534400" cy="4610442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/>
              <a:t>מה המגמה נותנת לי?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בניית האישיות בתקופה כל כך מעצבת ומשמעותית.</a:t>
            </a:r>
            <a:br>
              <a:rPr lang="he-IL" dirty="0"/>
            </a:br>
            <a:r>
              <a:rPr lang="he-IL" dirty="0"/>
              <a:t>חיבור ערכי, שורשי ועמוק לארץ ולאדמה בה אנו חיים וגדלים.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רב גוניות בדרכי הבחינה: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בגרות שטח, בגרות פנימית בכתב, עבודת </a:t>
            </a:r>
            <a:r>
              <a:rPr lang="he-IL" dirty="0" err="1"/>
              <a:t>א"יטופ</a:t>
            </a:r>
            <a:br>
              <a:rPr lang="he-IL" dirty="0"/>
            </a:br>
            <a:r>
              <a:rPr lang="he-IL" dirty="0"/>
              <a:t>המגמה היחידה בה ההערכה חלופית היא 70% !!!</a:t>
            </a:r>
          </a:p>
        </p:txBody>
      </p:sp>
    </p:spTree>
    <p:extLst>
      <p:ext uri="{BB962C8B-B14F-4D97-AF65-F5344CB8AC3E}">
        <p14:creationId xmlns:p14="http://schemas.microsoft.com/office/powerpoint/2010/main" val="93509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A7DAF2-F44D-408E-961A-049C6AD4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35" y="5366705"/>
            <a:ext cx="9404723" cy="1400530"/>
          </a:xfrm>
        </p:spPr>
        <p:txBody>
          <a:bodyPr/>
          <a:lstStyle/>
          <a:p>
            <a:r>
              <a:rPr lang="he-IL" dirty="0"/>
              <a:t>ירושלים מראשית ועד ימינו (שתי יחידות)</a:t>
            </a:r>
          </a:p>
        </p:txBody>
      </p:sp>
      <p:pic>
        <p:nvPicPr>
          <p:cNvPr id="2050" name="Picture 2" descr="×ª××¦××ª ×ª××× × ×¢×××¨ ××¨××©××× ××§×××× ×¢××¨ ×××">
            <a:extLst>
              <a:ext uri="{FF2B5EF4-FFF2-40B4-BE49-F238E27FC236}">
                <a16:creationId xmlns:a16="http://schemas.microsoft.com/office/drawing/2014/main" id="{E643FB8F-7F99-4B20-B049-EA8878258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51" y="245970"/>
            <a:ext cx="3431721" cy="23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×ª××¦××ª ×ª××× × ×¢×××¨ ××¨××©×××">
            <a:extLst>
              <a:ext uri="{FF2B5EF4-FFF2-40B4-BE49-F238E27FC236}">
                <a16:creationId xmlns:a16="http://schemas.microsoft.com/office/drawing/2014/main" id="{C6F25C9B-A3E4-4942-9A79-2A595BB3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27" y="695512"/>
            <a:ext cx="4048073" cy="26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×ª××¦××ª ×ª××× × ×¢×××¨ ××¨××©×××">
            <a:extLst>
              <a:ext uri="{FF2B5EF4-FFF2-40B4-BE49-F238E27FC236}">
                <a16:creationId xmlns:a16="http://schemas.microsoft.com/office/drawing/2014/main" id="{6BE1BC71-3F13-49F0-A034-C4728B8B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6" y="2336206"/>
            <a:ext cx="3771285" cy="20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×ª××¦××ª ×ª××× × ×¢×××¨ ××¨××©×××">
            <a:extLst>
              <a:ext uri="{FF2B5EF4-FFF2-40B4-BE49-F238E27FC236}">
                <a16:creationId xmlns:a16="http://schemas.microsoft.com/office/drawing/2014/main" id="{9042508D-5F2C-4C53-B06E-B3A8B548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51" y="2851033"/>
            <a:ext cx="3431721" cy="19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×ª××¦××ª ×ª××× × ×¢×××¨ ××¨××©××× ××× ×ª ×§××">
            <a:extLst>
              <a:ext uri="{FF2B5EF4-FFF2-40B4-BE49-F238E27FC236}">
                <a16:creationId xmlns:a16="http://schemas.microsoft.com/office/drawing/2014/main" id="{9E6CB0B0-B806-4DF8-B2F0-E719B0D9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5" y="63500"/>
            <a:ext cx="3814655" cy="21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×ª××× × ×§×©××¨×">
            <a:extLst>
              <a:ext uri="{FF2B5EF4-FFF2-40B4-BE49-F238E27FC236}">
                <a16:creationId xmlns:a16="http://schemas.microsoft.com/office/drawing/2014/main" id="{E78464C8-F860-49A6-9531-97E5BE92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50" y="3458632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4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862AF-3951-479F-BFA0-C04E42D2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47" y="5142890"/>
            <a:ext cx="9404723" cy="1400530"/>
          </a:xfrm>
        </p:spPr>
        <p:txBody>
          <a:bodyPr/>
          <a:lstStyle/>
          <a:p>
            <a:r>
              <a:rPr lang="he-IL" dirty="0"/>
              <a:t>צפון הארץ- גליל עליון ותחתון, גולן (יחידה 1)</a:t>
            </a:r>
          </a:p>
        </p:txBody>
      </p:sp>
      <p:pic>
        <p:nvPicPr>
          <p:cNvPr id="3074" name="Picture 2" descr="×ª××¦××ª ×ª××× × ×¢×××¨ ××××">
            <a:extLst>
              <a:ext uri="{FF2B5EF4-FFF2-40B4-BE49-F238E27FC236}">
                <a16:creationId xmlns:a16="http://schemas.microsoft.com/office/drawing/2014/main" id="{06003CE2-AA6B-4E4A-9A75-5A27249887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44" y="10285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×ª××¦××ª ×ª××× × ×¢×××¨ ×× ×¨×ª">
            <a:extLst>
              <a:ext uri="{FF2B5EF4-FFF2-40B4-BE49-F238E27FC236}">
                <a16:creationId xmlns:a16="http://schemas.microsoft.com/office/drawing/2014/main" id="{0966C4B8-0495-4109-8FE6-5BAF44F4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06" y="101484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×ª××¦××ª ×ª××× × ×¢×××¨ ×××ª ×©××">
            <a:extLst>
              <a:ext uri="{FF2B5EF4-FFF2-40B4-BE49-F238E27FC236}">
                <a16:creationId xmlns:a16="http://schemas.microsoft.com/office/drawing/2014/main" id="{F4812B77-985D-4DDB-B7E9-C416E3E23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59" y="1028507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×¦×¤×ª">
            <a:extLst>
              <a:ext uri="{FF2B5EF4-FFF2-40B4-BE49-F238E27FC236}">
                <a16:creationId xmlns:a16="http://schemas.microsoft.com/office/drawing/2014/main" id="{8F113FF9-9934-4DFC-9FA8-31E4F4C3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1" y="3011536"/>
            <a:ext cx="33004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×ª××¦××ª ×ª××× × ×¢×××¨ ×¦××¤××¨×">
            <a:extLst>
              <a:ext uri="{FF2B5EF4-FFF2-40B4-BE49-F238E27FC236}">
                <a16:creationId xmlns:a16="http://schemas.microsoft.com/office/drawing/2014/main" id="{CB4F1FAF-EA1D-497C-A903-7C1B3599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301153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×ª××¦××ª ×ª××× × ×¢×××¨ ×¢×× ×§×©×ª××ª">
            <a:extLst>
              <a:ext uri="{FF2B5EF4-FFF2-40B4-BE49-F238E27FC236}">
                <a16:creationId xmlns:a16="http://schemas.microsoft.com/office/drawing/2014/main" id="{5521AB8D-59F8-48A7-B28E-A5C65D5C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09" y="3018321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5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92030F-5669-4051-9E0A-14A334E0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8" y="5457470"/>
            <a:ext cx="9404723" cy="1400530"/>
          </a:xfrm>
        </p:spPr>
        <p:txBody>
          <a:bodyPr/>
          <a:lstStyle/>
          <a:p>
            <a:r>
              <a:rPr lang="he-IL" dirty="0"/>
              <a:t>הר המרכזי- שומרון, בנימין, יהודה (יחידה 1)</a:t>
            </a:r>
          </a:p>
        </p:txBody>
      </p:sp>
      <p:pic>
        <p:nvPicPr>
          <p:cNvPr id="4098" name="Picture 2" descr="×ª××¦××ª ×ª××× × ×¢×××¨ ×©×××">
            <a:extLst>
              <a:ext uri="{FF2B5EF4-FFF2-40B4-BE49-F238E27FC236}">
                <a16:creationId xmlns:a16="http://schemas.microsoft.com/office/drawing/2014/main" id="{233733FD-E79E-4EE2-AB06-9B7B0B7FF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53" y="323296"/>
            <a:ext cx="2435095" cy="24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×ª××¦××ª ×ª××× × ×¢×××¨ ×××© ×¢×¦×××">
            <a:extLst>
              <a:ext uri="{FF2B5EF4-FFF2-40B4-BE49-F238E27FC236}">
                <a16:creationId xmlns:a16="http://schemas.microsoft.com/office/drawing/2014/main" id="{46C65A81-5599-4827-BB89-3CEC0AED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543" y="323296"/>
            <a:ext cx="3162608" cy="21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×ª××¦××ª ×ª××× × ×¢×××¨ ×××© ×¢×¦×××">
            <a:extLst>
              <a:ext uri="{FF2B5EF4-FFF2-40B4-BE49-F238E27FC236}">
                <a16:creationId xmlns:a16="http://schemas.microsoft.com/office/drawing/2014/main" id="{AE3CAE1B-66FE-46DA-9F53-01F47B5A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04" y="3095996"/>
            <a:ext cx="3658112" cy="17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×ª××¦××ª ×ª××× × ×¢×××¨ ×¢×¤×¨×">
            <a:extLst>
              <a:ext uri="{FF2B5EF4-FFF2-40B4-BE49-F238E27FC236}">
                <a16:creationId xmlns:a16="http://schemas.microsoft.com/office/drawing/2014/main" id="{8FEE6D69-74E1-4986-9302-AE1BD16C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47" y="272498"/>
            <a:ext cx="2217515" cy="25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×ª××¦××ª ×ª××× × ×¢×××¨ ×¢×¤×¨×">
            <a:extLst>
              <a:ext uri="{FF2B5EF4-FFF2-40B4-BE49-F238E27FC236}">
                <a16:creationId xmlns:a16="http://schemas.microsoft.com/office/drawing/2014/main" id="{A1DFD003-7A91-43C3-909B-E773C5E5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08" y="3095996"/>
            <a:ext cx="2971800" cy="17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9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97367B-2516-4348-B927-B03D6D5A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72" y="4789939"/>
            <a:ext cx="9404723" cy="1400530"/>
          </a:xfrm>
        </p:spPr>
        <p:txBody>
          <a:bodyPr/>
          <a:lstStyle/>
          <a:p>
            <a:r>
              <a:rPr lang="he-IL" dirty="0"/>
              <a:t>עבודה </a:t>
            </a:r>
            <a:r>
              <a:rPr lang="he-IL" dirty="0" err="1"/>
              <a:t>א"יטופ</a:t>
            </a:r>
            <a:r>
              <a:rPr lang="he-IL" dirty="0"/>
              <a:t>- ארכיאולוגיה (יחידה 1)</a:t>
            </a:r>
          </a:p>
        </p:txBody>
      </p:sp>
      <p:pic>
        <p:nvPicPr>
          <p:cNvPr id="5122" name="Picture 2" descr="×ª××¦××ª ×ª××× × ×¢×××¨ ××'×××××">
            <a:extLst>
              <a:ext uri="{FF2B5EF4-FFF2-40B4-BE49-F238E27FC236}">
                <a16:creationId xmlns:a16="http://schemas.microsoft.com/office/drawing/2014/main" id="{1A9AF81A-31C5-4A15-9AD7-F6267A62A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56165"/>
            <a:ext cx="3475659" cy="23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E08C397-B1D1-4E6A-8CA1-1A232ABF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01" y="356165"/>
            <a:ext cx="2662988" cy="35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747F396-D228-40B1-87EB-EF422D0A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7" y="334511"/>
            <a:ext cx="3835957" cy="28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30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3960</TotalTime>
  <Words>314</Words>
  <Application>Microsoft Office PowerPoint</Application>
  <PresentationFormat>מסך רחב</PresentationFormat>
  <Paragraphs>59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Narkisim</vt:lpstr>
      <vt:lpstr>Times New Roman</vt:lpstr>
      <vt:lpstr>Wingdings 3</vt:lpstr>
      <vt:lpstr>יונים</vt:lpstr>
      <vt:lpstr>לימודי ארץ ישראל</vt:lpstr>
      <vt:lpstr>מצגת של PowerPoint‏</vt:lpstr>
      <vt:lpstr>ייחודיות המקצוע: מקצוע רב תחומי</vt:lpstr>
      <vt:lpstr>מצגת של PowerPoint‏</vt:lpstr>
      <vt:lpstr>מה המגמה נותנת לי?  בניית האישיות בתקופה כל כך מעצבת ומשמעותית. חיבור ערכי, שורשי ועמוק לארץ ולאדמה בה אנו חיים וגדלים.  רב גוניות בדרכי הבחינה:  בגרות שטח, בגרות פנימית בכתב, עבודת א"יטופ המגמה היחידה בה ההערכה חלופית היא 70% !!!</vt:lpstr>
      <vt:lpstr>ירושלים מראשית ועד ימינו (שתי יחידות)</vt:lpstr>
      <vt:lpstr>צפון הארץ- גליל עליון ותחתון, גולן (יחידה 1)</vt:lpstr>
      <vt:lpstr>הר המרכזי- שומרון, בנימין, יהודה (יחידה 1)</vt:lpstr>
      <vt:lpstr>עבודה א"יטופ- ארכיאולוגיה (יחידה 1)</vt:lpstr>
      <vt:lpstr>סיורים</vt:lpstr>
      <vt:lpstr>מצגת של PowerPoint‏</vt:lpstr>
      <vt:lpstr>אז, בואו לגעת בארץ ובנשמה.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לימודי ארץ ישראל</dc:title>
  <dc:creator>user</dc:creator>
  <cp:lastModifiedBy>ישיבה תיכונית חספין</cp:lastModifiedBy>
  <cp:revision>23</cp:revision>
  <dcterms:created xsi:type="dcterms:W3CDTF">2017-05-04T06:51:21Z</dcterms:created>
  <dcterms:modified xsi:type="dcterms:W3CDTF">2021-09-09T11:04:14Z</dcterms:modified>
</cp:coreProperties>
</file>